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9" r:id="rId4"/>
    <p:sldId id="273" r:id="rId5"/>
    <p:sldId id="274" r:id="rId6"/>
    <p:sldId id="276" r:id="rId7"/>
    <p:sldId id="275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22/11/2022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22/11/2022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22/11/2022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TAMP 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="" xmlns:a16="http://schemas.microsoft.com/office/drawing/2014/main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="" xmlns:a16="http://schemas.microsoft.com/office/drawing/2014/main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9730" y="836466"/>
            <a:ext cx="5404105" cy="112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24758" y="2806968"/>
            <a:ext cx="3337524" cy="2538230"/>
            <a:chOff x="909487" y="2811614"/>
            <a:chExt cx="2205604" cy="1682976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976" r="-24976"/>
                </a:stretch>
              </a:blipFill>
            </p:spPr>
          </p:sp>
        </p:grpSp>
        <p:sp>
          <p:nvSpPr>
            <p:cNvPr id="9" name="TextBox 7"/>
            <p:cNvSpPr txBox="1"/>
            <p:nvPr/>
          </p:nvSpPr>
          <p:spPr>
            <a:xfrm>
              <a:off x="909487" y="4333034"/>
              <a:ext cx="2205604" cy="161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App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51171" y="3013157"/>
            <a:ext cx="3624563" cy="2584663"/>
            <a:chOff x="3636849" y="2737536"/>
            <a:chExt cx="2479903" cy="1963065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13" name="TextBox 8"/>
            <p:cNvSpPr txBox="1"/>
            <p:nvPr/>
          </p:nvSpPr>
          <p:spPr>
            <a:xfrm>
              <a:off x="3636849" y="4330484"/>
              <a:ext cx="2479903" cy="370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on Aforementioned Perspectives</a:t>
              </a:r>
            </a:p>
          </p:txBody>
        </p:sp>
      </p:grpSp>
      <p:pic>
        <p:nvPicPr>
          <p:cNvPr id="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17106" y="363052"/>
            <a:ext cx="221850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04" y="-170210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023752" y="2874367"/>
            <a:ext cx="3440671" cy="2010596"/>
            <a:chOff x="910664" y="2811614"/>
            <a:chExt cx="2163362" cy="1570170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9" name="TextBox 6"/>
            <p:cNvSpPr txBox="1"/>
            <p:nvPr/>
          </p:nvSpPr>
          <p:spPr>
            <a:xfrm>
              <a:off x="910664" y="4191501"/>
              <a:ext cx="2163362" cy="190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 and Create 3D system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03059" y="2730612"/>
            <a:ext cx="3944107" cy="2157069"/>
            <a:chOff x="3512843" y="2737536"/>
            <a:chExt cx="2479903" cy="1684558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13" name="TextBox 7"/>
            <p:cNvSpPr txBox="1"/>
            <p:nvPr/>
          </p:nvSpPr>
          <p:spPr>
            <a:xfrm>
              <a:off x="3512843" y="4231811"/>
              <a:ext cx="2479903" cy="190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 it on Android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087" y="1675739"/>
            <a:ext cx="5974326" cy="24390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24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24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24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44" y="1158421"/>
            <a:ext cx="1130986" cy="2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5" y="1466303"/>
            <a:ext cx="5923110" cy="45490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67" y="1752599"/>
            <a:ext cx="3758606" cy="22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6028292" cy="5176543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800" b="1" dirty="0">
                <a:solidFill>
                  <a:srgbClr val="2E74B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Brain </a:t>
            </a:r>
            <a:r>
              <a:rPr lang="en-US" sz="2800" b="1" dirty="0" smtClean="0">
                <a:solidFill>
                  <a:srgbClr val="2E74B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</a:t>
            </a:r>
            <a:endParaRPr lang="en-US" sz="2000" b="1" dirty="0">
              <a:solidFill>
                <a:srgbClr val="2E74B5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6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Does not contain Taxonomy</a:t>
            </a:r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Physiology</a:t>
            </a:r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and </a:t>
            </a: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</a:t>
            </a:r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available for </a:t>
            </a: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ot </a:t>
            </a:r>
            <a:r>
              <a:rPr lang="en-US" sz="26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free</a:t>
            </a:r>
            <a:endParaRPr lang="aa-ET" sz="1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06" y="1568634"/>
            <a:ext cx="3758606" cy="22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056" y="1752599"/>
            <a:ext cx="6945086" cy="411928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42" y="2097241"/>
            <a:ext cx="2901763" cy="21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40" y="1759131"/>
            <a:ext cx="5517814" cy="42741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77" y="1501947"/>
            <a:ext cx="4770775" cy="4770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3" y="2037723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2046913" y="1071212"/>
            <a:ext cx="6307214" cy="392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horter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ontrol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cost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ccepting changes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roducing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high-quality projects.</a:t>
            </a:r>
          </a:p>
          <a:p>
            <a:pPr marL="0" indent="0" algn="just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6E8C57-D5CB-F9C3-DA7A-63CAF7A8567A}"/>
              </a:ext>
            </a:extLst>
          </p:cNvPr>
          <p:cNvSpPr txBox="1"/>
          <p:nvPr/>
        </p:nvSpPr>
        <p:spPr>
          <a:xfrm>
            <a:off x="853904" y="1157549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Agile Model - Extreme Programming (XP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aa-E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="" xmlns:a16="http://schemas.microsoft.com/office/drawing/2014/main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756" y="785253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40" y="1816602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686942" y="2265436"/>
            <a:ext cx="2346054" cy="2683808"/>
            <a:chOff x="1259072" y="3206730"/>
            <a:chExt cx="2346054" cy="26838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72" y="3206730"/>
              <a:ext cx="2333625" cy="2333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1259072" y="5490428"/>
              <a:ext cx="2346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Efficient Learning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5984" y="2265435"/>
            <a:ext cx="2664953" cy="2733736"/>
            <a:chOff x="3751913" y="3139748"/>
            <a:chExt cx="2664953" cy="28019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913" y="3139748"/>
              <a:ext cx="2664953" cy="231614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3835033" y="5531617"/>
              <a:ext cx="2581833" cy="41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Knowledge of Brain 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36354" y="2265436"/>
            <a:ext cx="2400300" cy="2683808"/>
            <a:chOff x="6752392" y="3292872"/>
            <a:chExt cx="2400300" cy="259766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392" y="3292872"/>
              <a:ext cx="2400300" cy="2400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897417" y="5503270"/>
              <a:ext cx="2110249" cy="387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3D visualization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/>
              <a:t>Outline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46" y="1764766"/>
            <a:ext cx="2205604" cy="2090386"/>
            <a:chOff x="992428" y="2811614"/>
            <a:chExt cx="2205604" cy="2090386"/>
          </a:xfrm>
        </p:grpSpPr>
        <p:grpSp>
          <p:nvGrpSpPr>
            <p:cNvPr id="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6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Background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7135" y="1676115"/>
            <a:ext cx="2700949" cy="1927951"/>
            <a:chOff x="6263981" y="2737536"/>
            <a:chExt cx="2700949" cy="1927951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</p:sp>
        </p:grpSp>
        <p:sp>
          <p:nvSpPr>
            <p:cNvPr id="1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232" y="1681695"/>
            <a:ext cx="2479903" cy="1922371"/>
            <a:chOff x="3636849" y="2737536"/>
            <a:chExt cx="2479903" cy="1922371"/>
          </a:xfrm>
        </p:grpSpPr>
        <p:grpSp>
          <p:nvGrpSpPr>
            <p:cNvPr id="1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901" r="-25901"/>
                </a:stretch>
              </a:blipFill>
            </p:spPr>
          </p:sp>
        </p:grpSp>
        <p:sp>
          <p:nvSpPr>
            <p:cNvPr id="1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6796" y="1750193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</p:sp>
        </p:grpSp>
        <p:sp>
          <p:nvSpPr>
            <p:cNvPr id="24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66282" y="1676115"/>
            <a:ext cx="2479903" cy="1927951"/>
            <a:chOff x="3636849" y="2737536"/>
            <a:chExt cx="2479903" cy="1927951"/>
          </a:xfrm>
        </p:grpSpPr>
        <p:grpSp>
          <p:nvGrpSpPr>
            <p:cNvPr id="2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</p:grpSp>
        <p:sp>
          <p:nvSpPr>
            <p:cNvPr id="28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6638" y="4309812"/>
            <a:ext cx="2700949" cy="1927951"/>
            <a:chOff x="6263981" y="2737536"/>
            <a:chExt cx="2700949" cy="1927951"/>
          </a:xfrm>
        </p:grpSpPr>
        <p:grpSp>
          <p:nvGrpSpPr>
            <p:cNvPr id="31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33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</p:sp>
        </p:grpSp>
        <p:sp>
          <p:nvSpPr>
            <p:cNvPr id="32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36553" y="4383890"/>
            <a:ext cx="2205604" cy="1853873"/>
            <a:chOff x="992428" y="2811614"/>
            <a:chExt cx="2205604" cy="1853873"/>
          </a:xfrm>
        </p:grpSpPr>
        <p:grpSp>
          <p:nvGrpSpPr>
            <p:cNvPr id="3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36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Expected Results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1148" y="4272773"/>
            <a:ext cx="2700949" cy="1927951"/>
            <a:chOff x="6263981" y="2737536"/>
            <a:chExt cx="2700949" cy="1927951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4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</p:sp>
        </p:grpSp>
        <p:sp>
          <p:nvSpPr>
            <p:cNvPr id="4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958" y="4319109"/>
            <a:ext cx="2479903" cy="1922371"/>
            <a:chOff x="3636849" y="2737536"/>
            <a:chExt cx="2479903" cy="1922371"/>
          </a:xfrm>
        </p:grpSpPr>
        <p:grpSp>
          <p:nvGrpSpPr>
            <p:cNvPr id="4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4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57" r="-13257"/>
                </a:stretch>
              </a:blipFill>
            </p:spPr>
          </p:sp>
        </p:grpSp>
        <p:sp>
          <p:nvSpPr>
            <p:cNvPr id="4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 of the project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03431" y="4383890"/>
            <a:ext cx="2205604" cy="1853873"/>
            <a:chOff x="992428" y="2811614"/>
            <a:chExt cx="2205604" cy="1853873"/>
          </a:xfrm>
        </p:grpSpPr>
        <p:grpSp>
          <p:nvGrpSpPr>
            <p:cNvPr id="47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49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5487" r="-14512"/>
                </a:stretch>
              </a:blip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4048" y="498052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66" y="1783975"/>
            <a:ext cx="8082864" cy="44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7154" y="45847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277275" y="1631577"/>
            <a:ext cx="5427454" cy="4468249"/>
            <a:chOff x="3178664" y="1568824"/>
            <a:chExt cx="5427454" cy="44682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8664" y="2079733"/>
              <a:ext cx="5427454" cy="39573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4204447" y="1568824"/>
              <a:ext cx="3236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Human Brain Taxonomy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9201" y="44054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41665" y="1439840"/>
            <a:ext cx="367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Human Brain Physiology</a:t>
            </a:r>
            <a:endParaRPr lang="en-GB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10" y="2028126"/>
            <a:ext cx="4388397" cy="43765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761584" y="1151927"/>
            <a:ext cx="2205604" cy="2091950"/>
            <a:chOff x="1017652" y="731520"/>
            <a:chExt cx="2205604" cy="2091950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65971" y="731520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7718" r="-37718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1017652" y="2336157"/>
              <a:ext cx="220560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Montserrat Semi-Bold"/>
                </a:rPr>
                <a:t>Communication of Neurons</a:t>
              </a:r>
              <a:endParaRPr lang="en-US" sz="1905" b="1" dirty="0">
                <a:solidFill>
                  <a:srgbClr val="1B1B1B"/>
                </a:solidFill>
                <a:latin typeface="Montserrat Semi-Bold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5530" y="1151927"/>
            <a:ext cx="2479903" cy="1927951"/>
            <a:chOff x="3636849" y="2737536"/>
            <a:chExt cx="2479903" cy="1927951"/>
          </a:xfrm>
        </p:grpSpPr>
        <p:grpSp>
          <p:nvGrpSpPr>
            <p:cNvPr id="15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62" r="-24962"/>
                </a:stretch>
              </a:blipFill>
            </p:spPr>
          </p:sp>
        </p:grpSp>
        <p:sp>
          <p:nvSpPr>
            <p:cNvPr id="16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 Activities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709" y="4470680"/>
            <a:ext cx="2700949" cy="1927951"/>
            <a:chOff x="6263981" y="2737536"/>
            <a:chExt cx="2700949" cy="1927951"/>
          </a:xfrm>
        </p:grpSpPr>
        <p:grpSp>
          <p:nvGrpSpPr>
            <p:cNvPr id="1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2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50068"/>
                </a:stretch>
              </a:blipFill>
            </p:spPr>
          </p:sp>
        </p:grpSp>
        <p:sp>
          <p:nvSpPr>
            <p:cNvPr id="2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Ion Channels</a:t>
              </a:r>
              <a:endParaRPr lang="en-US" sz="1905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48724" y="4263782"/>
            <a:ext cx="2205604" cy="1853873"/>
            <a:chOff x="884745" y="3860449"/>
            <a:chExt cx="2205604" cy="1853873"/>
          </a:xfrm>
        </p:grpSpPr>
        <p:grpSp>
          <p:nvGrpSpPr>
            <p:cNvPr id="23" name="Group 11"/>
            <p:cNvGrpSpPr>
              <a:grpSpLocks noChangeAspect="1"/>
            </p:cNvGrpSpPr>
            <p:nvPr/>
          </p:nvGrpSpPr>
          <p:grpSpPr>
            <a:xfrm>
              <a:off x="1133063" y="3860449"/>
              <a:ext cx="1443151" cy="1443145"/>
              <a:chOff x="0" y="0"/>
              <a:chExt cx="6350000" cy="6349975"/>
            </a:xfrm>
          </p:grpSpPr>
          <p:sp>
            <p:nvSpPr>
              <p:cNvPr id="25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24" name="TextBox 13"/>
            <p:cNvSpPr txBox="1"/>
            <p:nvPr/>
          </p:nvSpPr>
          <p:spPr>
            <a:xfrm>
              <a:off x="884745" y="5465086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671" y="41364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1629926"/>
            <a:ext cx="7333129" cy="50174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6601" y="1412947"/>
            <a:ext cx="2205604" cy="1848293"/>
            <a:chOff x="992428" y="2811614"/>
            <a:chExt cx="2205604" cy="1848293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4615" r="-34615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992428" y="4416251"/>
              <a:ext cx="2205604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White/Gray matter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929" y="4291669"/>
            <a:ext cx="2700949" cy="2164464"/>
            <a:chOff x="6263981" y="2737536"/>
            <a:chExt cx="2700949" cy="2164464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58" r="-3858"/>
                </a:stretch>
              </a:blipFill>
            </p:spPr>
          </p:sp>
        </p:grpSp>
        <p:sp>
          <p:nvSpPr>
            <p:cNvPr id="16" name="TextBox 9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main parts of brain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52711" y="1574439"/>
            <a:ext cx="2479903" cy="1927951"/>
            <a:chOff x="3636849" y="2737536"/>
            <a:chExt cx="2479903" cy="1927951"/>
          </a:xfrm>
        </p:grpSpPr>
        <p:grpSp>
          <p:nvGrpSpPr>
            <p:cNvPr id="19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6218" r="-55636"/>
                </a:stretch>
              </a:blipFill>
            </p:spPr>
          </p:sp>
        </p:grpSp>
        <p:sp>
          <p:nvSpPr>
            <p:cNvPr id="20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27010" y="4555569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450" r="-3495"/>
                </a:stretch>
              </a:blipFill>
            </p:spPr>
          </p:sp>
        </p:grpSp>
        <p:sp>
          <p:nvSpPr>
            <p:cNvPr id="24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67" y="2367786"/>
            <a:ext cx="6672855" cy="357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657665" y="1403810"/>
            <a:ext cx="2479903" cy="1927951"/>
            <a:chOff x="3636849" y="2737536"/>
            <a:chExt cx="2479903" cy="1927951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9634"/>
                </a:stretch>
              </a:blipFill>
            </p:spPr>
          </p:sp>
        </p:grpSp>
        <p:sp>
          <p:nvSpPr>
            <p:cNvPr id="8" name="TextBox 12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83508" y="1477888"/>
            <a:ext cx="2205604" cy="1853873"/>
            <a:chOff x="884745" y="3860449"/>
            <a:chExt cx="2205604" cy="1853873"/>
          </a:xfrm>
        </p:grpSpPr>
        <p:grpSp>
          <p:nvGrpSpPr>
            <p:cNvPr id="11" name="Group 8"/>
            <p:cNvGrpSpPr>
              <a:grpSpLocks noChangeAspect="1"/>
            </p:cNvGrpSpPr>
            <p:nvPr/>
          </p:nvGrpSpPr>
          <p:grpSpPr>
            <a:xfrm>
              <a:off x="1133063" y="3860449"/>
              <a:ext cx="1443151" cy="1443145"/>
              <a:chOff x="0" y="0"/>
              <a:chExt cx="6350000" cy="6349975"/>
            </a:xfrm>
          </p:grpSpPr>
          <p:sp>
            <p:nvSpPr>
              <p:cNvPr id="13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9285" r="-39285"/>
                </a:stretch>
              </a:blipFill>
            </p:spPr>
          </p:sp>
        </p:grpSp>
        <p:sp>
          <p:nvSpPr>
            <p:cNvPr id="12" name="TextBox 13"/>
            <p:cNvSpPr txBox="1"/>
            <p:nvPr/>
          </p:nvSpPr>
          <p:spPr>
            <a:xfrm>
              <a:off x="884745" y="5465086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endParaRPr lang="en-US" sz="1905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94814" y="4668048"/>
            <a:ext cx="2205604" cy="1853873"/>
            <a:chOff x="1017652" y="731520"/>
            <a:chExt cx="2205604" cy="1853873"/>
          </a:xfrm>
        </p:grpSpPr>
        <p:grpSp>
          <p:nvGrpSpPr>
            <p:cNvPr id="15" name="Group 2"/>
            <p:cNvGrpSpPr>
              <a:grpSpLocks noChangeAspect="1"/>
            </p:cNvGrpSpPr>
            <p:nvPr/>
          </p:nvGrpSpPr>
          <p:grpSpPr>
            <a:xfrm>
              <a:off x="1265971" y="731520"/>
              <a:ext cx="1443151" cy="1443145"/>
              <a:chOff x="0" y="0"/>
              <a:chExt cx="6350000" cy="6349975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906" r="-4906"/>
                </a:stretch>
              </a:blipFill>
            </p:spPr>
          </p:sp>
        </p:grpSp>
        <p:sp>
          <p:nvSpPr>
            <p:cNvPr id="16" name="TextBox 10"/>
            <p:cNvSpPr txBox="1"/>
            <p:nvPr/>
          </p:nvSpPr>
          <p:spPr>
            <a:xfrm>
              <a:off x="1017652" y="2336157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Volume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90736" y="4357457"/>
            <a:ext cx="2700949" cy="2164464"/>
            <a:chOff x="6263981" y="2737536"/>
            <a:chExt cx="2700949" cy="2164464"/>
          </a:xfrm>
        </p:grpSpPr>
        <p:grpSp>
          <p:nvGrpSpPr>
            <p:cNvPr id="1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2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751" r="-107162"/>
                </a:stretch>
              </a:blipFill>
            </p:spPr>
          </p:sp>
        </p:grpSp>
        <p:sp>
          <p:nvSpPr>
            <p:cNvPr id="20" name="TextBox 11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Relationships between cells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937721" y="1807867"/>
            <a:ext cx="367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Human </a:t>
            </a:r>
            <a:r>
              <a:rPr lang="en-US" sz="2400" b="1" smtClean="0"/>
              <a:t>Brain Morphology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="" xmlns:a16="http://schemas.microsoft.com/office/drawing/2014/main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8493" y="762000"/>
            <a:ext cx="6064734" cy="87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xmlns:lc="http://schemas.openxmlformats.org/drawingml/2006/lockedCanvas" r:embed="rId3"/>
              </a:ext>
            </a:extLst>
          </a:blip>
          <a:srcRect/>
          <a:stretch>
            <a:fillRect/>
          </a:stretch>
        </p:blipFill>
        <p:spPr>
          <a:xfrm>
            <a:off x="8873249" y="285713"/>
            <a:ext cx="3077140" cy="29260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31009" y="2775704"/>
            <a:ext cx="2906078" cy="2095552"/>
            <a:chOff x="1006035" y="2811614"/>
            <a:chExt cx="2205604" cy="1700583"/>
          </a:xfrm>
        </p:grpSpPr>
        <p:grpSp>
          <p:nvGrpSpPr>
            <p:cNvPr id="9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1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0487" r="-89511"/>
                </a:stretch>
              </a:blipFill>
            </p:spPr>
          </p:sp>
        </p:grpSp>
        <p:sp>
          <p:nvSpPr>
            <p:cNvPr id="10" name="TextBox 8"/>
            <p:cNvSpPr txBox="1"/>
            <p:nvPr/>
          </p:nvSpPr>
          <p:spPr>
            <a:xfrm>
              <a:off x="1006035" y="4314465"/>
              <a:ext cx="2205604" cy="197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Inefficient Learning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57963" y="2684552"/>
            <a:ext cx="3609908" cy="2170066"/>
            <a:chOff x="5973652" y="2737536"/>
            <a:chExt cx="2700949" cy="1712013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r="-24906"/>
                </a:stretch>
              </a:blipFill>
            </p:spPr>
          </p:sp>
        </p:grpSp>
        <p:sp>
          <p:nvSpPr>
            <p:cNvPr id="14" name="TextBox 9"/>
            <p:cNvSpPr txBox="1"/>
            <p:nvPr/>
          </p:nvSpPr>
          <p:spPr>
            <a:xfrm>
              <a:off x="5973652" y="4257323"/>
              <a:ext cx="2700949" cy="192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Frustration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52148" y="2807877"/>
            <a:ext cx="2994584" cy="2071401"/>
            <a:chOff x="3629667" y="2737536"/>
            <a:chExt cx="2479903" cy="1703818"/>
          </a:xfrm>
        </p:grpSpPr>
        <p:grpSp>
          <p:nvGrpSpPr>
            <p:cNvPr id="1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4999" r="-24999"/>
                </a:stretch>
              </a:blipFill>
            </p:spPr>
          </p:sp>
        </p:grpSp>
        <p:sp>
          <p:nvSpPr>
            <p:cNvPr id="18" name="TextBox 10"/>
            <p:cNvSpPr txBox="1"/>
            <p:nvPr/>
          </p:nvSpPr>
          <p:spPr>
            <a:xfrm>
              <a:off x="3629667" y="4240936"/>
              <a:ext cx="2479903" cy="200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Lack of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</TotalTime>
  <Words>338</Words>
  <Application>Microsoft Office PowerPoint</Application>
  <PresentationFormat>Widescreen</PresentationFormat>
  <Paragraphs>113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299</cp:revision>
  <dcterms:created xsi:type="dcterms:W3CDTF">2022-11-13T09:20:27Z</dcterms:created>
  <dcterms:modified xsi:type="dcterms:W3CDTF">2022-11-22T11:43:47Z</dcterms:modified>
</cp:coreProperties>
</file>